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56" r:id="rId5"/>
  </p:sldIdLst>
  <p:sldSz cx="215995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600C51-BC98-457E-8686-273D8F712A37}" v="1" dt="2021-09-13T08:57:11.3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ijl, licht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ot Verwei" userId="S::mgp.verwei@avans.nl::492a9245-b2b4-459c-acbc-1e270ee3a741" providerId="AD" clId="Web-{D0600C51-BC98-457E-8686-273D8F712A37}"/>
    <pc:docChg chg="delSld">
      <pc:chgData name="Margot Verwei" userId="S::mgp.verwei@avans.nl::492a9245-b2b4-459c-acbc-1e270ee3a741" providerId="AD" clId="Web-{D0600C51-BC98-457E-8686-273D8F712A37}" dt="2021-09-13T08:57:11.371" v="0"/>
      <pc:docMkLst>
        <pc:docMk/>
      </pc:docMkLst>
      <pc:sldChg chg="del">
        <pc:chgData name="Margot Verwei" userId="S::mgp.verwei@avans.nl::492a9245-b2b4-459c-acbc-1e270ee3a741" providerId="AD" clId="Web-{D0600C51-BC98-457E-8686-273D8F712A37}" dt="2021-09-13T08:57:11.371" v="0"/>
        <pc:sldMkLst>
          <pc:docMk/>
          <pc:sldMk cId="292925284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340" y="3715628"/>
            <a:ext cx="16724103" cy="3840059"/>
          </a:xfrm>
        </p:spPr>
        <p:txBody>
          <a:bodyPr anchor="b">
            <a:normAutofit/>
          </a:bodyPr>
          <a:lstStyle>
            <a:lvl1pPr algn="ctr">
              <a:defRPr sz="11339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340" y="7555680"/>
            <a:ext cx="16724103" cy="2204478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960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20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88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840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800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760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72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680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38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430" y="1134054"/>
            <a:ext cx="18084665" cy="80512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912" y="9585979"/>
            <a:ext cx="18345648" cy="1141165"/>
          </a:xfrm>
        </p:spPr>
        <p:txBody>
          <a:bodyPr anchor="b">
            <a:normAutofit/>
          </a:bodyPr>
          <a:lstStyle>
            <a:lvl1pPr algn="ctr">
              <a:defRPr sz="5879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7866" y="1459361"/>
            <a:ext cx="17209700" cy="7403093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200"/>
            </a:lvl1pPr>
            <a:lvl2pPr marL="960029" indent="0">
              <a:buNone/>
              <a:defRPr sz="4200"/>
            </a:lvl2pPr>
            <a:lvl3pPr marL="1920057" indent="0">
              <a:buNone/>
              <a:defRPr sz="420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8892" y="10727147"/>
            <a:ext cx="18342877" cy="1433033"/>
          </a:xfrm>
        </p:spPr>
        <p:txBody>
          <a:bodyPr anchor="t"/>
          <a:lstStyle>
            <a:lvl1pPr marL="0" indent="0" algn="ctr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651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892" y="1277577"/>
            <a:ext cx="18342877" cy="7421305"/>
          </a:xfrm>
        </p:spPr>
        <p:txBody>
          <a:bodyPr anchor="ctr"/>
          <a:lstStyle>
            <a:lvl1pPr>
              <a:defRPr sz="6719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8892" y="9018884"/>
            <a:ext cx="18342877" cy="3153487"/>
          </a:xfrm>
        </p:spPr>
        <p:txBody>
          <a:bodyPr anchor="ctr"/>
          <a:lstStyle>
            <a:lvl1pPr marL="0" indent="0" algn="ctr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6981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2130" y="1280019"/>
            <a:ext cx="16480891" cy="6284406"/>
          </a:xfrm>
        </p:spPr>
        <p:txBody>
          <a:bodyPr anchor="ctr"/>
          <a:lstStyle>
            <a:lvl1pPr>
              <a:defRPr sz="6719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3048320" y="7580235"/>
            <a:ext cx="15505700" cy="1118650"/>
          </a:xfrm>
        </p:spPr>
        <p:txBody>
          <a:bodyPr anchor="t">
            <a:normAutofit/>
          </a:bodyPr>
          <a:lstStyle>
            <a:lvl1pPr marL="0" indent="0" algn="r">
              <a:buNone/>
              <a:defRPr sz="294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8892" y="9038145"/>
            <a:ext cx="18342877" cy="31275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1482154" y="1835013"/>
            <a:ext cx="1079976" cy="1227894"/>
          </a:xfrm>
          <a:prstGeom prst="rect">
            <a:avLst/>
          </a:prstGeom>
        </p:spPr>
        <p:txBody>
          <a:bodyPr vert="horz" lIns="192003" tIns="96001" rIns="192003" bIns="96001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6798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491780" y="6159136"/>
            <a:ext cx="1079976" cy="1227894"/>
          </a:xfrm>
          <a:prstGeom prst="rect">
            <a:avLst/>
          </a:prstGeom>
        </p:spPr>
        <p:txBody>
          <a:bodyPr vert="horz" lIns="192003" tIns="96001" rIns="192003" bIns="96001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6798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5442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892" y="4466089"/>
            <a:ext cx="18342877" cy="5274272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8877" y="9765092"/>
            <a:ext cx="18340106" cy="2395088"/>
          </a:xfrm>
        </p:spPr>
        <p:txBody>
          <a:bodyPr anchor="t"/>
          <a:lstStyle>
            <a:lvl1pPr marL="0" indent="0" algn="ctr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1581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618892" y="1280019"/>
            <a:ext cx="18342877" cy="203772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618892" y="3960058"/>
            <a:ext cx="5848071" cy="1210017"/>
          </a:xfrm>
        </p:spPr>
        <p:txBody>
          <a:bodyPr anchor="b">
            <a:noAutofit/>
          </a:bodyPr>
          <a:lstStyle>
            <a:lvl1pPr marL="0" indent="0" algn="ctr">
              <a:buNone/>
              <a:defRPr sz="5040" b="0">
                <a:solidFill>
                  <a:schemeClr val="tx1"/>
                </a:solidFill>
              </a:defRPr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618892" y="5400080"/>
            <a:ext cx="5848071" cy="6760100"/>
          </a:xfrm>
        </p:spPr>
        <p:txBody>
          <a:bodyPr anchor="t">
            <a:normAutofit/>
          </a:bodyPr>
          <a:lstStyle>
            <a:lvl1pPr marL="0" indent="0" algn="ctr">
              <a:buNone/>
              <a:defRPr sz="2940"/>
            </a:lvl1pPr>
            <a:lvl2pPr marL="960029" indent="0">
              <a:buNone/>
              <a:defRPr sz="2520"/>
            </a:lvl2pPr>
            <a:lvl3pPr marL="1920057" indent="0">
              <a:buNone/>
              <a:defRPr sz="2100"/>
            </a:lvl3pPr>
            <a:lvl4pPr marL="2880086" indent="0">
              <a:buNone/>
              <a:defRPr sz="1890"/>
            </a:lvl4pPr>
            <a:lvl5pPr marL="3840114" indent="0">
              <a:buNone/>
              <a:defRPr sz="1890"/>
            </a:lvl5pPr>
            <a:lvl6pPr marL="4800143" indent="0">
              <a:buNone/>
              <a:defRPr sz="1890"/>
            </a:lvl6pPr>
            <a:lvl7pPr marL="5760171" indent="0">
              <a:buNone/>
              <a:defRPr sz="1890"/>
            </a:lvl7pPr>
            <a:lvl8pPr marL="6720200" indent="0">
              <a:buNone/>
              <a:defRPr sz="1890"/>
            </a:lvl8pPr>
            <a:lvl9pPr marL="7680228" indent="0">
              <a:buNone/>
              <a:defRPr sz="189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77858" y="3960058"/>
            <a:ext cx="5848071" cy="1210017"/>
          </a:xfrm>
        </p:spPr>
        <p:txBody>
          <a:bodyPr anchor="b">
            <a:noAutofit/>
          </a:bodyPr>
          <a:lstStyle>
            <a:lvl1pPr marL="0" indent="0" algn="ctr">
              <a:buNone/>
              <a:defRPr sz="5040" b="0">
                <a:solidFill>
                  <a:schemeClr val="tx1"/>
                </a:solidFill>
              </a:defRPr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7868511" y="5400080"/>
            <a:ext cx="5848071" cy="6760100"/>
          </a:xfrm>
        </p:spPr>
        <p:txBody>
          <a:bodyPr anchor="t">
            <a:normAutofit/>
          </a:bodyPr>
          <a:lstStyle>
            <a:lvl1pPr marL="0" indent="0" algn="ctr">
              <a:buNone/>
              <a:defRPr sz="2940"/>
            </a:lvl1pPr>
            <a:lvl2pPr marL="960029" indent="0">
              <a:buNone/>
              <a:defRPr sz="2520"/>
            </a:lvl2pPr>
            <a:lvl3pPr marL="1920057" indent="0">
              <a:buNone/>
              <a:defRPr sz="2100"/>
            </a:lvl3pPr>
            <a:lvl4pPr marL="2880086" indent="0">
              <a:buNone/>
              <a:defRPr sz="1890"/>
            </a:lvl4pPr>
            <a:lvl5pPr marL="3840114" indent="0">
              <a:buNone/>
              <a:defRPr sz="1890"/>
            </a:lvl5pPr>
            <a:lvl6pPr marL="4800143" indent="0">
              <a:buNone/>
              <a:defRPr sz="1890"/>
            </a:lvl6pPr>
            <a:lvl7pPr marL="5760171" indent="0">
              <a:buNone/>
              <a:defRPr sz="1890"/>
            </a:lvl7pPr>
            <a:lvl8pPr marL="6720200" indent="0">
              <a:buNone/>
              <a:defRPr sz="1890"/>
            </a:lvl8pPr>
            <a:lvl9pPr marL="7680228" indent="0">
              <a:buNone/>
              <a:defRPr sz="189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4113695" y="3960058"/>
            <a:ext cx="5848071" cy="1210017"/>
          </a:xfrm>
        </p:spPr>
        <p:txBody>
          <a:bodyPr anchor="b">
            <a:noAutofit/>
          </a:bodyPr>
          <a:lstStyle>
            <a:lvl1pPr marL="0" indent="0" algn="ctr">
              <a:buNone/>
              <a:defRPr sz="5040" b="0">
                <a:solidFill>
                  <a:schemeClr val="tx1"/>
                </a:solidFill>
              </a:defRPr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4113695" y="5400080"/>
            <a:ext cx="5848071" cy="6760100"/>
          </a:xfrm>
        </p:spPr>
        <p:txBody>
          <a:bodyPr anchor="t">
            <a:normAutofit/>
          </a:bodyPr>
          <a:lstStyle>
            <a:lvl1pPr marL="0" indent="0" algn="ctr">
              <a:buNone/>
              <a:defRPr sz="2940"/>
            </a:lvl1pPr>
            <a:lvl2pPr marL="960029" indent="0">
              <a:buNone/>
              <a:defRPr sz="2520"/>
            </a:lvl2pPr>
            <a:lvl3pPr marL="1920057" indent="0">
              <a:buNone/>
              <a:defRPr sz="2100"/>
            </a:lvl3pPr>
            <a:lvl4pPr marL="2880086" indent="0">
              <a:buNone/>
              <a:defRPr sz="1890"/>
            </a:lvl4pPr>
            <a:lvl5pPr marL="3840114" indent="0">
              <a:buNone/>
              <a:defRPr sz="1890"/>
            </a:lvl5pPr>
            <a:lvl6pPr marL="4800143" indent="0">
              <a:buNone/>
              <a:defRPr sz="1890"/>
            </a:lvl6pPr>
            <a:lvl7pPr marL="5760171" indent="0">
              <a:buNone/>
              <a:defRPr sz="1890"/>
            </a:lvl7pPr>
            <a:lvl8pPr marL="6720200" indent="0">
              <a:buNone/>
              <a:defRPr sz="1890"/>
            </a:lvl8pPr>
            <a:lvl9pPr marL="7680228" indent="0">
              <a:buNone/>
              <a:defRPr sz="189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2686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223" y="3834272"/>
            <a:ext cx="5973993" cy="3850047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490" y="3834272"/>
            <a:ext cx="5973993" cy="3850047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7996" y="3834272"/>
            <a:ext cx="5973993" cy="3850047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618892" y="1280019"/>
            <a:ext cx="18342877" cy="203772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618892" y="8197719"/>
            <a:ext cx="5848071" cy="1210017"/>
          </a:xfrm>
        </p:spPr>
        <p:txBody>
          <a:bodyPr anchor="b">
            <a:noAutofit/>
          </a:bodyPr>
          <a:lstStyle>
            <a:lvl1pPr marL="0" indent="0" algn="ctr">
              <a:buNone/>
              <a:defRPr sz="4200" b="0">
                <a:solidFill>
                  <a:schemeClr val="tx1"/>
                </a:solidFill>
              </a:defRPr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803686" y="4071279"/>
            <a:ext cx="5478484" cy="3365832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360"/>
            </a:lvl1pPr>
            <a:lvl2pPr marL="960029" indent="0">
              <a:buNone/>
              <a:defRPr sz="3360"/>
            </a:lvl2pPr>
            <a:lvl3pPr marL="1920057" indent="0">
              <a:buNone/>
              <a:defRPr sz="3360"/>
            </a:lvl3pPr>
            <a:lvl4pPr marL="2880086" indent="0">
              <a:buNone/>
              <a:defRPr sz="3360"/>
            </a:lvl4pPr>
            <a:lvl5pPr marL="3840114" indent="0">
              <a:buNone/>
              <a:defRPr sz="3360"/>
            </a:lvl5pPr>
            <a:lvl6pPr marL="4800143" indent="0">
              <a:buNone/>
              <a:defRPr sz="3360"/>
            </a:lvl6pPr>
            <a:lvl7pPr marL="5760171" indent="0">
              <a:buNone/>
              <a:defRPr sz="3360"/>
            </a:lvl7pPr>
            <a:lvl8pPr marL="6720200" indent="0">
              <a:buNone/>
              <a:defRPr sz="3360"/>
            </a:lvl8pPr>
            <a:lvl9pPr marL="7680228" indent="0">
              <a:buNone/>
              <a:defRPr sz="336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618892" y="9407739"/>
            <a:ext cx="5848071" cy="2752446"/>
          </a:xfrm>
        </p:spPr>
        <p:txBody>
          <a:bodyPr anchor="t">
            <a:normAutofit/>
          </a:bodyPr>
          <a:lstStyle>
            <a:lvl1pPr marL="0" indent="0" algn="ctr">
              <a:buNone/>
              <a:defRPr sz="2940"/>
            </a:lvl1pPr>
            <a:lvl2pPr marL="960029" indent="0">
              <a:buNone/>
              <a:defRPr sz="2520"/>
            </a:lvl2pPr>
            <a:lvl3pPr marL="1920057" indent="0">
              <a:buNone/>
              <a:defRPr sz="2100"/>
            </a:lvl3pPr>
            <a:lvl4pPr marL="2880086" indent="0">
              <a:buNone/>
              <a:defRPr sz="1890"/>
            </a:lvl4pPr>
            <a:lvl5pPr marL="3840114" indent="0">
              <a:buNone/>
              <a:defRPr sz="1890"/>
            </a:lvl5pPr>
            <a:lvl6pPr marL="4800143" indent="0">
              <a:buNone/>
              <a:defRPr sz="1890"/>
            </a:lvl6pPr>
            <a:lvl7pPr marL="5760171" indent="0">
              <a:buNone/>
              <a:defRPr sz="1890"/>
            </a:lvl7pPr>
            <a:lvl8pPr marL="6720200" indent="0">
              <a:buNone/>
              <a:defRPr sz="1890"/>
            </a:lvl8pPr>
            <a:lvl9pPr marL="7680228" indent="0">
              <a:buNone/>
              <a:defRPr sz="189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70908" y="8197719"/>
            <a:ext cx="5848071" cy="1210017"/>
          </a:xfrm>
        </p:spPr>
        <p:txBody>
          <a:bodyPr anchor="b">
            <a:noAutofit/>
          </a:bodyPr>
          <a:lstStyle>
            <a:lvl1pPr marL="0" indent="0" algn="ctr">
              <a:buNone/>
              <a:defRPr sz="4200" b="0">
                <a:solidFill>
                  <a:schemeClr val="tx1"/>
                </a:solidFill>
              </a:defRPr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8053304" y="4071649"/>
            <a:ext cx="5478484" cy="3376772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360"/>
            </a:lvl1pPr>
            <a:lvl2pPr marL="960029" indent="0">
              <a:buNone/>
              <a:defRPr sz="3360"/>
            </a:lvl2pPr>
            <a:lvl3pPr marL="1920057" indent="0">
              <a:buNone/>
              <a:defRPr sz="3360"/>
            </a:lvl3pPr>
            <a:lvl4pPr marL="2880086" indent="0">
              <a:buNone/>
              <a:defRPr sz="3360"/>
            </a:lvl4pPr>
            <a:lvl5pPr marL="3840114" indent="0">
              <a:buNone/>
              <a:defRPr sz="3360"/>
            </a:lvl5pPr>
            <a:lvl6pPr marL="4800143" indent="0">
              <a:buNone/>
              <a:defRPr sz="3360"/>
            </a:lvl6pPr>
            <a:lvl7pPr marL="5760171" indent="0">
              <a:buNone/>
              <a:defRPr sz="3360"/>
            </a:lvl7pPr>
            <a:lvl8pPr marL="6720200" indent="0">
              <a:buNone/>
              <a:defRPr sz="3360"/>
            </a:lvl8pPr>
            <a:lvl9pPr marL="7680228" indent="0">
              <a:buNone/>
              <a:defRPr sz="336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7868509" y="9407737"/>
            <a:ext cx="5850469" cy="2752446"/>
          </a:xfrm>
        </p:spPr>
        <p:txBody>
          <a:bodyPr anchor="t">
            <a:normAutofit/>
          </a:bodyPr>
          <a:lstStyle>
            <a:lvl1pPr marL="0" indent="0" algn="ctr">
              <a:buNone/>
              <a:defRPr sz="2940"/>
            </a:lvl1pPr>
            <a:lvl2pPr marL="960029" indent="0">
              <a:buNone/>
              <a:defRPr sz="2520"/>
            </a:lvl2pPr>
            <a:lvl3pPr marL="1920057" indent="0">
              <a:buNone/>
              <a:defRPr sz="2100"/>
            </a:lvl3pPr>
            <a:lvl4pPr marL="2880086" indent="0">
              <a:buNone/>
              <a:defRPr sz="1890"/>
            </a:lvl4pPr>
            <a:lvl5pPr marL="3840114" indent="0">
              <a:buNone/>
              <a:defRPr sz="1890"/>
            </a:lvl5pPr>
            <a:lvl6pPr marL="4800143" indent="0">
              <a:buNone/>
              <a:defRPr sz="1890"/>
            </a:lvl6pPr>
            <a:lvl7pPr marL="5760171" indent="0">
              <a:buNone/>
              <a:defRPr sz="1890"/>
            </a:lvl7pPr>
            <a:lvl8pPr marL="6720200" indent="0">
              <a:buNone/>
              <a:defRPr sz="1890"/>
            </a:lvl8pPr>
            <a:lvl9pPr marL="7680228" indent="0">
              <a:buNone/>
              <a:defRPr sz="189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4113917" y="8197719"/>
            <a:ext cx="5848071" cy="1210017"/>
          </a:xfrm>
        </p:spPr>
        <p:txBody>
          <a:bodyPr anchor="b">
            <a:noAutofit/>
          </a:bodyPr>
          <a:lstStyle>
            <a:lvl1pPr marL="0" indent="0" algn="ctr">
              <a:buNone/>
              <a:defRPr sz="4200" b="0">
                <a:solidFill>
                  <a:schemeClr val="tx1"/>
                </a:solidFill>
              </a:defRPr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4307026" y="4061860"/>
            <a:ext cx="5478484" cy="3374945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360"/>
            </a:lvl1pPr>
            <a:lvl2pPr marL="960029" indent="0">
              <a:buNone/>
              <a:defRPr sz="3360"/>
            </a:lvl2pPr>
            <a:lvl3pPr marL="1920057" indent="0">
              <a:buNone/>
              <a:defRPr sz="3360"/>
            </a:lvl3pPr>
            <a:lvl4pPr marL="2880086" indent="0">
              <a:buNone/>
              <a:defRPr sz="3360"/>
            </a:lvl4pPr>
            <a:lvl5pPr marL="3840114" indent="0">
              <a:buNone/>
              <a:defRPr sz="3360"/>
            </a:lvl5pPr>
            <a:lvl6pPr marL="4800143" indent="0">
              <a:buNone/>
              <a:defRPr sz="3360"/>
            </a:lvl6pPr>
            <a:lvl7pPr marL="5760171" indent="0">
              <a:buNone/>
              <a:defRPr sz="3360"/>
            </a:lvl7pPr>
            <a:lvl8pPr marL="6720200" indent="0">
              <a:buNone/>
              <a:defRPr sz="3360"/>
            </a:lvl8pPr>
            <a:lvl9pPr marL="7680228" indent="0">
              <a:buNone/>
              <a:defRPr sz="336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4113695" y="9407733"/>
            <a:ext cx="5848071" cy="2752450"/>
          </a:xfrm>
        </p:spPr>
        <p:txBody>
          <a:bodyPr anchor="t">
            <a:normAutofit/>
          </a:bodyPr>
          <a:lstStyle>
            <a:lvl1pPr marL="0" indent="0" algn="ctr">
              <a:buNone/>
              <a:defRPr sz="2940"/>
            </a:lvl1pPr>
            <a:lvl2pPr marL="960029" indent="0">
              <a:buNone/>
              <a:defRPr sz="2520"/>
            </a:lvl2pPr>
            <a:lvl3pPr marL="1920057" indent="0">
              <a:buNone/>
              <a:defRPr sz="2100"/>
            </a:lvl3pPr>
            <a:lvl4pPr marL="2880086" indent="0">
              <a:buNone/>
              <a:defRPr sz="1890"/>
            </a:lvl4pPr>
            <a:lvl5pPr marL="3840114" indent="0">
              <a:buNone/>
              <a:defRPr sz="1890"/>
            </a:lvl5pPr>
            <a:lvl6pPr marL="4800143" indent="0">
              <a:buNone/>
              <a:defRPr sz="1890"/>
            </a:lvl6pPr>
            <a:lvl7pPr marL="5760171" indent="0">
              <a:buNone/>
              <a:defRPr sz="1890"/>
            </a:lvl7pPr>
            <a:lvl8pPr marL="6720200" indent="0">
              <a:buNone/>
              <a:defRPr sz="1890"/>
            </a:lvl8pPr>
            <a:lvl9pPr marL="7680228" indent="0">
              <a:buNone/>
              <a:defRPr sz="189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4183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2103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4538" y="1280020"/>
            <a:ext cx="4047230" cy="1088016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8894" y="1280020"/>
            <a:ext cx="14025646" cy="10880163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321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707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953" y="3697836"/>
            <a:ext cx="16990759" cy="3840084"/>
          </a:xfrm>
        </p:spPr>
        <p:txBody>
          <a:bodyPr anchor="b"/>
          <a:lstStyle>
            <a:lvl1pPr algn="ctr">
              <a:defRPr sz="8399" b="0" cap="none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953" y="7537915"/>
            <a:ext cx="16990759" cy="3164465"/>
          </a:xfrm>
        </p:spPr>
        <p:txBody>
          <a:bodyPr anchor="t"/>
          <a:lstStyle>
            <a:lvl1pPr marL="0" indent="0" algn="ctr">
              <a:buNone/>
              <a:defRPr sz="4200">
                <a:solidFill>
                  <a:schemeClr val="tx1"/>
                </a:solidFill>
              </a:defRPr>
            </a:lvl1pPr>
            <a:lvl2pPr marL="96002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789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8895" y="3637742"/>
            <a:ext cx="8965251" cy="8522436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89135" y="3637745"/>
            <a:ext cx="8972635" cy="85224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58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891" y="3717269"/>
            <a:ext cx="8946472" cy="8636250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298" y="3717269"/>
            <a:ext cx="8946472" cy="8636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2018" y="3853609"/>
            <a:ext cx="8639002" cy="1144130"/>
          </a:xfrm>
        </p:spPr>
        <p:txBody>
          <a:bodyPr anchor="b">
            <a:noAutofit/>
          </a:bodyPr>
          <a:lstStyle>
            <a:lvl1pPr marL="0" indent="0" algn="ctr">
              <a:buNone/>
              <a:defRPr sz="5040" b="0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2018" y="4997740"/>
            <a:ext cx="8639002" cy="7162443"/>
          </a:xfrm>
        </p:spPr>
        <p:txBody>
          <a:bodyPr anchor="t">
            <a:normAutofit/>
          </a:bodyPr>
          <a:lstStyle>
            <a:lvl1pPr>
              <a:defRPr sz="3780"/>
            </a:lvl1pPr>
            <a:lvl2pPr>
              <a:defRPr sz="3360"/>
            </a:lvl2pPr>
            <a:lvl3pPr>
              <a:defRPr sz="2940"/>
            </a:lvl3pPr>
            <a:lvl4pPr>
              <a:defRPr sz="2520"/>
            </a:lvl4pPr>
            <a:lvl5pPr>
              <a:defRPr sz="252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52255" y="3853612"/>
            <a:ext cx="8672639" cy="1144128"/>
          </a:xfrm>
        </p:spPr>
        <p:txBody>
          <a:bodyPr anchor="b">
            <a:noAutofit/>
          </a:bodyPr>
          <a:lstStyle>
            <a:lvl1pPr marL="0" indent="0" algn="ctr">
              <a:buNone/>
              <a:defRPr sz="5040" b="0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52255" y="4997740"/>
            <a:ext cx="8672639" cy="7162443"/>
          </a:xfrm>
        </p:spPr>
        <p:txBody>
          <a:bodyPr anchor="t">
            <a:normAutofit/>
          </a:bodyPr>
          <a:lstStyle>
            <a:lvl1pPr>
              <a:defRPr sz="3780"/>
            </a:lvl1pPr>
            <a:lvl2pPr>
              <a:defRPr sz="3360"/>
            </a:lvl2pPr>
            <a:lvl3pPr>
              <a:defRPr sz="2940"/>
            </a:lvl3pPr>
            <a:lvl4pPr>
              <a:defRPr sz="2520"/>
            </a:lvl4pPr>
            <a:lvl5pPr>
              <a:defRPr sz="252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649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25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04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896" y="1280019"/>
            <a:ext cx="6567179" cy="3825606"/>
          </a:xfrm>
        </p:spPr>
        <p:txBody>
          <a:bodyPr anchor="b">
            <a:normAutofit/>
          </a:bodyPr>
          <a:lstStyle>
            <a:lvl1pPr algn="ctr">
              <a:defRPr sz="5040" b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2312" y="1280019"/>
            <a:ext cx="11359458" cy="10880161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8896" y="5105626"/>
            <a:ext cx="6567179" cy="7054553"/>
          </a:xfrm>
        </p:spPr>
        <p:txBody>
          <a:bodyPr anchor="t">
            <a:normAutofit/>
          </a:bodyPr>
          <a:lstStyle>
            <a:lvl1pPr marL="0" indent="0" algn="ctr">
              <a:buNone/>
              <a:defRPr sz="3360"/>
            </a:lvl1pPr>
            <a:lvl2pPr marL="960029" indent="0">
              <a:buNone/>
              <a:defRPr sz="2520"/>
            </a:lvl2pPr>
            <a:lvl3pPr marL="1920057" indent="0">
              <a:buNone/>
              <a:defRPr sz="2100"/>
            </a:lvl3pPr>
            <a:lvl4pPr marL="2880086" indent="0">
              <a:buNone/>
              <a:defRPr sz="1890"/>
            </a:lvl4pPr>
            <a:lvl5pPr marL="3840114" indent="0">
              <a:buNone/>
              <a:defRPr sz="1890"/>
            </a:lvl5pPr>
            <a:lvl6pPr marL="4800143" indent="0">
              <a:buNone/>
              <a:defRPr sz="1890"/>
            </a:lvl6pPr>
            <a:lvl7pPr marL="5760171" indent="0">
              <a:buNone/>
              <a:defRPr sz="1890"/>
            </a:lvl7pPr>
            <a:lvl8pPr marL="6720200" indent="0">
              <a:buNone/>
              <a:defRPr sz="1890"/>
            </a:lvl8pPr>
            <a:lvl9pPr marL="7680228" indent="0">
              <a:buNone/>
              <a:defRPr sz="189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701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599" y="1280697"/>
            <a:ext cx="8097805" cy="10930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894" y="1280697"/>
            <a:ext cx="9270684" cy="3841186"/>
          </a:xfrm>
        </p:spPr>
        <p:txBody>
          <a:bodyPr anchor="b">
            <a:noAutofit/>
          </a:bodyPr>
          <a:lstStyle>
            <a:lvl1pPr algn="ctr">
              <a:defRPr sz="6719" b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755793" y="1562205"/>
            <a:ext cx="7477099" cy="10315789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360"/>
            </a:lvl1pPr>
            <a:lvl2pPr marL="960029" indent="0">
              <a:buNone/>
              <a:defRPr sz="3360"/>
            </a:lvl2pPr>
            <a:lvl3pPr marL="1920057" indent="0">
              <a:buNone/>
              <a:defRPr sz="3360"/>
            </a:lvl3pPr>
            <a:lvl4pPr marL="2880086" indent="0">
              <a:buNone/>
              <a:defRPr sz="3360"/>
            </a:lvl4pPr>
            <a:lvl5pPr marL="3840114" indent="0">
              <a:buNone/>
              <a:defRPr sz="3360"/>
            </a:lvl5pPr>
            <a:lvl6pPr marL="4800143" indent="0">
              <a:buNone/>
              <a:defRPr sz="3360"/>
            </a:lvl6pPr>
            <a:lvl7pPr marL="5760171" indent="0">
              <a:buNone/>
              <a:defRPr sz="3360"/>
            </a:lvl7pPr>
            <a:lvl8pPr marL="6720200" indent="0">
              <a:buNone/>
              <a:defRPr sz="3360"/>
            </a:lvl8pPr>
            <a:lvl9pPr marL="7680228" indent="0">
              <a:buNone/>
              <a:defRPr sz="336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8894" y="5121884"/>
            <a:ext cx="9270684" cy="7089100"/>
          </a:xfrm>
        </p:spPr>
        <p:txBody>
          <a:bodyPr anchor="t">
            <a:normAutofit/>
          </a:bodyPr>
          <a:lstStyle>
            <a:lvl1pPr marL="0" indent="0" algn="ctr">
              <a:buNone/>
              <a:defRPr sz="3360"/>
            </a:lvl1pPr>
            <a:lvl2pPr marL="960029" indent="0">
              <a:buNone/>
              <a:defRPr sz="2520"/>
            </a:lvl2pPr>
            <a:lvl3pPr marL="1920057" indent="0">
              <a:buNone/>
              <a:defRPr sz="2100"/>
            </a:lvl3pPr>
            <a:lvl4pPr marL="2880086" indent="0">
              <a:buNone/>
              <a:defRPr sz="1890"/>
            </a:lvl4pPr>
            <a:lvl5pPr marL="3840114" indent="0">
              <a:buNone/>
              <a:defRPr sz="1890"/>
            </a:lvl5pPr>
            <a:lvl6pPr marL="4800143" indent="0">
              <a:buNone/>
              <a:defRPr sz="1890"/>
            </a:lvl6pPr>
            <a:lvl7pPr marL="5760171" indent="0">
              <a:buNone/>
              <a:defRPr sz="1890"/>
            </a:lvl7pPr>
            <a:lvl8pPr marL="6720200" indent="0">
              <a:buNone/>
              <a:defRPr sz="1890"/>
            </a:lvl8pPr>
            <a:lvl9pPr marL="7680228" indent="0">
              <a:buNone/>
              <a:defRPr sz="189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00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8892" y="1280019"/>
            <a:ext cx="18342877" cy="203772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8892" y="3637745"/>
            <a:ext cx="18342877" cy="8522438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03761" y="12353519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8895" y="12353519"/>
            <a:ext cx="1182174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626778" y="12353519"/>
            <a:ext cx="1334992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15988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60029" rtl="0" eaLnBrk="1" latinLnBrk="0" hangingPunct="1">
        <a:spcBef>
          <a:spcPct val="0"/>
        </a:spcBef>
        <a:buNone/>
        <a:defRPr sz="8399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20021" indent="-642539" algn="l" defTabSz="960029" rtl="0" eaLnBrk="1" latinLnBrk="0" hangingPunct="1">
        <a:spcBef>
          <a:spcPct val="20000"/>
        </a:spcBef>
        <a:spcAft>
          <a:spcPts val="1260"/>
        </a:spcAft>
        <a:buClr>
          <a:schemeClr val="tx2"/>
        </a:buClr>
        <a:buSzPct val="70000"/>
        <a:buFont typeface="Wingdings 2" charset="2"/>
        <a:buChar char=""/>
        <a:defRPr sz="42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1511856" indent="-566946" algn="l" defTabSz="960029" rtl="0" eaLnBrk="1" latinLnBrk="0" hangingPunct="1">
        <a:spcBef>
          <a:spcPct val="20000"/>
        </a:spcBef>
        <a:spcAft>
          <a:spcPts val="1260"/>
        </a:spcAft>
        <a:buClr>
          <a:schemeClr val="tx2"/>
        </a:buClr>
        <a:buSzPct val="70000"/>
        <a:buFont typeface="Wingdings 2" charset="2"/>
        <a:buChar char=""/>
        <a:defRPr sz="378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2154395" indent="-453557" algn="l" defTabSz="960029" rtl="0" eaLnBrk="1" latinLnBrk="0" hangingPunct="1">
        <a:spcBef>
          <a:spcPct val="20000"/>
        </a:spcBef>
        <a:spcAft>
          <a:spcPts val="1260"/>
        </a:spcAft>
        <a:buClr>
          <a:schemeClr val="tx2"/>
        </a:buClr>
        <a:buSzPct val="70000"/>
        <a:buFont typeface="Wingdings 2" charset="2"/>
        <a:buChar char=""/>
        <a:defRPr sz="336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2910323" indent="-453557" algn="l" defTabSz="960029" rtl="0" eaLnBrk="1" latinLnBrk="0" hangingPunct="1">
        <a:spcBef>
          <a:spcPct val="20000"/>
        </a:spcBef>
        <a:spcAft>
          <a:spcPts val="1260"/>
        </a:spcAft>
        <a:buClr>
          <a:schemeClr val="tx2"/>
        </a:buClr>
        <a:buSzPct val="70000"/>
        <a:buFont typeface="Wingdings 2" charset="2"/>
        <a:buChar char=""/>
        <a:defRPr sz="294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3515065" indent="-453557" algn="l" defTabSz="960029" rtl="0" eaLnBrk="1" latinLnBrk="0" hangingPunct="1">
        <a:spcBef>
          <a:spcPct val="20000"/>
        </a:spcBef>
        <a:spcAft>
          <a:spcPts val="1260"/>
        </a:spcAft>
        <a:buClr>
          <a:schemeClr val="tx2"/>
        </a:buClr>
        <a:buSzPct val="70000"/>
        <a:buFont typeface="Wingdings 2" charset="2"/>
        <a:buChar char=""/>
        <a:defRPr sz="294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4230257" indent="-480014" algn="l" defTabSz="960029" rtl="0" eaLnBrk="1" latinLnBrk="0" hangingPunct="1">
        <a:spcBef>
          <a:spcPct val="20000"/>
        </a:spcBef>
        <a:spcAft>
          <a:spcPts val="1260"/>
        </a:spcAft>
        <a:buClr>
          <a:schemeClr val="tx2"/>
        </a:buClr>
        <a:buSzPct val="70000"/>
        <a:buFont typeface="Wingdings 2" charset="2"/>
        <a:buChar char=""/>
        <a:defRPr sz="294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5043300" indent="-480014" algn="l" defTabSz="960029" rtl="0" eaLnBrk="1" latinLnBrk="0" hangingPunct="1">
        <a:spcBef>
          <a:spcPct val="20000"/>
        </a:spcBef>
        <a:spcAft>
          <a:spcPts val="1260"/>
        </a:spcAft>
        <a:buClr>
          <a:schemeClr val="tx2"/>
        </a:buClr>
        <a:buSzPct val="70000"/>
        <a:buFont typeface="Wingdings 2" charset="2"/>
        <a:buChar char=""/>
        <a:defRPr sz="294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5856342" indent="-480014" algn="l" defTabSz="960029" rtl="0" eaLnBrk="1" latinLnBrk="0" hangingPunct="1">
        <a:spcBef>
          <a:spcPct val="20000"/>
        </a:spcBef>
        <a:spcAft>
          <a:spcPts val="1260"/>
        </a:spcAft>
        <a:buClr>
          <a:schemeClr val="tx2"/>
        </a:buClr>
        <a:buSzPct val="70000"/>
        <a:buFont typeface="Wingdings 2" charset="2"/>
        <a:buChar char=""/>
        <a:defRPr sz="294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6522399" indent="-480014" algn="l" defTabSz="960029" rtl="0" eaLnBrk="1" latinLnBrk="0" hangingPunct="1">
        <a:spcBef>
          <a:spcPct val="20000"/>
        </a:spcBef>
        <a:spcAft>
          <a:spcPts val="1260"/>
        </a:spcAft>
        <a:buClr>
          <a:schemeClr val="tx2"/>
        </a:buClr>
        <a:buSzPct val="70000"/>
        <a:buFont typeface="Wingdings 2" charset="2"/>
        <a:buChar char=""/>
        <a:defRPr sz="294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7B137-FD3F-4E5B-878D-59D53AEA8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600" y="189457"/>
            <a:ext cx="8100120" cy="813666"/>
          </a:xfrm>
        </p:spPr>
        <p:txBody>
          <a:bodyPr>
            <a:noAutofit/>
          </a:bodyPr>
          <a:lstStyle/>
          <a:p>
            <a:r>
              <a:rPr lang="nl-NL" sz="3307"/>
              <a:t>PRODUCT-MATERIALENPASPOORT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8F05D91-2B33-458F-83E6-B79F99C06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284" y="1197522"/>
            <a:ext cx="10308478" cy="13202691"/>
          </a:xfrm>
        </p:spPr>
        <p:txBody>
          <a:bodyPr>
            <a:noAutofit/>
          </a:bodyPr>
          <a:lstStyle/>
          <a:p>
            <a:pPr algn="l"/>
            <a:r>
              <a:rPr lang="nl-NL" sz="2000" b="1">
                <a:effectLst/>
                <a:latin typeface="Segoe Script" panose="030B0504020000000003" pitchFamily="66" charset="0"/>
              </a:rPr>
              <a:t>ALGEMEEN:</a:t>
            </a:r>
          </a:p>
          <a:p>
            <a:pPr algn="l"/>
            <a:r>
              <a:rPr lang="nl-NL" sz="2000">
                <a:effectLst/>
                <a:latin typeface="Segoe Script" panose="030B0504020000000003" pitchFamily="66" charset="0"/>
              </a:rPr>
              <a:t>Naam van het product:</a:t>
            </a:r>
          </a:p>
          <a:p>
            <a:pPr algn="l"/>
            <a:r>
              <a:rPr lang="nl-NL" sz="2000">
                <a:effectLst/>
                <a:latin typeface="Segoe Script" panose="030B0504020000000003" pitchFamily="66" charset="0"/>
              </a:rPr>
              <a:t>Type product: </a:t>
            </a:r>
          </a:p>
          <a:p>
            <a:pPr algn="l" fontAlgn="base"/>
            <a:r>
              <a:rPr lang="nl-NL" sz="2000">
                <a:effectLst/>
                <a:latin typeface="Segoe Script" panose="030B0504020000000003" pitchFamily="66" charset="0"/>
              </a:rPr>
              <a:t>Prijs:</a:t>
            </a:r>
          </a:p>
          <a:p>
            <a:pPr algn="l" fontAlgn="base"/>
            <a:r>
              <a:rPr lang="nl-NL" sz="2000">
                <a:effectLst/>
                <a:latin typeface="Segoe Script" panose="030B0504020000000003" pitchFamily="66" charset="0"/>
              </a:rPr>
              <a:t>Inhoud:</a:t>
            </a:r>
          </a:p>
          <a:p>
            <a:pPr algn="l" fontAlgn="base"/>
            <a:r>
              <a:rPr lang="nl-NL" sz="2000">
                <a:effectLst/>
                <a:latin typeface="Segoe Script" panose="030B0504020000000003" pitchFamily="66" charset="0"/>
              </a:rPr>
              <a:t>Fabrikant:</a:t>
            </a:r>
          </a:p>
          <a:p>
            <a:pPr algn="l" fontAlgn="base"/>
            <a:endParaRPr lang="nl-NL" sz="2000">
              <a:effectLst/>
              <a:latin typeface="Segoe Script" panose="030B0504020000000003" pitchFamily="66" charset="0"/>
            </a:endParaRPr>
          </a:p>
          <a:p>
            <a:pPr algn="l" fontAlgn="base"/>
            <a:endParaRPr lang="nl-NL" sz="3200">
              <a:effectLst/>
              <a:latin typeface="Segoe Script" panose="030B0504020000000003" pitchFamily="66" charset="0"/>
            </a:endParaRPr>
          </a:p>
          <a:p>
            <a:pPr algn="l" fontAlgn="base"/>
            <a:r>
              <a:rPr lang="nl-NL" sz="2000" b="1">
                <a:effectLst/>
                <a:latin typeface="Segoe Script" panose="030B0504020000000003" pitchFamily="66" charset="0"/>
              </a:rPr>
              <a:t>PRODUCTKENMERKEN:</a:t>
            </a:r>
          </a:p>
          <a:p>
            <a:pPr algn="l"/>
            <a:endParaRPr lang="nl-NL" sz="2000">
              <a:latin typeface="Segoe Script" panose="030B0504020000000003" pitchFamily="66" charset="0"/>
            </a:endParaRPr>
          </a:p>
          <a:p>
            <a:pPr algn="l"/>
            <a:endParaRPr lang="nl-NL" sz="2000">
              <a:latin typeface="Segoe Script" panose="030B0504020000000003" pitchFamily="66" charset="0"/>
            </a:endParaRPr>
          </a:p>
          <a:p>
            <a:pPr algn="l"/>
            <a:endParaRPr lang="nl-NL" sz="2000">
              <a:latin typeface="Segoe Script" panose="030B0504020000000003" pitchFamily="66" charset="0"/>
            </a:endParaRPr>
          </a:p>
          <a:p>
            <a:pPr algn="l"/>
            <a:endParaRPr lang="nl-NL" sz="2000">
              <a:latin typeface="Segoe Script" panose="030B0504020000000003" pitchFamily="66" charset="0"/>
            </a:endParaRPr>
          </a:p>
          <a:p>
            <a:pPr algn="l"/>
            <a:r>
              <a:rPr lang="nl-NL" sz="2000">
                <a:effectLst/>
                <a:latin typeface="Segoe Script" panose="030B0504020000000003" pitchFamily="66" charset="0"/>
              </a:rPr>
              <a:t>Heeft het product een keurmerk? (ja/nee, welke?)</a:t>
            </a:r>
          </a:p>
          <a:p>
            <a:pPr algn="l"/>
            <a:r>
              <a:rPr lang="nl-NL" sz="2000">
                <a:effectLst/>
                <a:latin typeface="Segoe Script" panose="030B0504020000000003" pitchFamily="66" charset="0"/>
              </a:rPr>
              <a:t>Wat doen we met het product als we klaar zijn met gebruik ervan?</a:t>
            </a:r>
          </a:p>
          <a:p>
            <a:pPr algn="l"/>
            <a:endParaRPr lang="nl-NL" sz="2000">
              <a:latin typeface="Segoe Script" panose="030B0504020000000003" pitchFamily="66" charset="0"/>
            </a:endParaRPr>
          </a:p>
          <a:p>
            <a:pPr algn="l" fontAlgn="base"/>
            <a:r>
              <a:rPr lang="nl-NL" sz="2000" b="1">
                <a:effectLst/>
                <a:latin typeface="Segoe Script" panose="030B0504020000000003" pitchFamily="66" charset="0"/>
              </a:rPr>
              <a:t>VERPAKKINSKENMERKEN:</a:t>
            </a:r>
          </a:p>
          <a:p>
            <a:pPr algn="l" fontAlgn="base"/>
            <a:r>
              <a:rPr lang="nl-NL" sz="2000">
                <a:effectLst/>
                <a:latin typeface="Segoe Script" panose="030B0504020000000003" pitchFamily="66" charset="0"/>
              </a:rPr>
              <a:t>Omschrijving hoe het product verpakt is:</a:t>
            </a:r>
          </a:p>
          <a:p>
            <a:pPr algn="l" fontAlgn="base"/>
            <a:endParaRPr lang="nl-NL" sz="2000">
              <a:effectLst/>
              <a:latin typeface="Segoe Script" panose="030B0504020000000003" pitchFamily="66" charset="0"/>
            </a:endParaRPr>
          </a:p>
          <a:p>
            <a:pPr algn="l" fontAlgn="base"/>
            <a:endParaRPr lang="nl-NL" sz="2000">
              <a:effectLst/>
              <a:latin typeface="Segoe Script" panose="030B0504020000000003" pitchFamily="66" charset="0"/>
            </a:endParaRPr>
          </a:p>
          <a:p>
            <a:pPr algn="l" fontAlgn="base"/>
            <a:endParaRPr lang="nl-NL" sz="2000">
              <a:effectLst/>
              <a:latin typeface="Segoe Script" panose="030B0504020000000003" pitchFamily="66" charset="0"/>
            </a:endParaRPr>
          </a:p>
          <a:p>
            <a:pPr algn="l" fontAlgn="base"/>
            <a:endParaRPr lang="nl-NL" sz="2000">
              <a:effectLst/>
              <a:latin typeface="Segoe Script" panose="030B0504020000000003" pitchFamily="66" charset="0"/>
            </a:endParaRPr>
          </a:p>
          <a:p>
            <a:pPr algn="l" fontAlgn="base"/>
            <a:endParaRPr lang="nl-NL" sz="2000">
              <a:effectLst/>
              <a:latin typeface="Segoe Script" panose="030B0504020000000003" pitchFamily="66" charset="0"/>
            </a:endParaRPr>
          </a:p>
          <a:p>
            <a:pPr algn="l"/>
            <a:r>
              <a:rPr lang="nl-NL" sz="2000">
                <a:effectLst/>
                <a:latin typeface="Segoe Script" panose="030B0504020000000003" pitchFamily="66" charset="0"/>
              </a:rPr>
              <a:t>Wat doen we met de verpakking als we klaar zijn met gebruik ervan?</a:t>
            </a:r>
          </a:p>
          <a:p>
            <a:pPr algn="l"/>
            <a:endParaRPr lang="nl-NL" sz="2000">
              <a:latin typeface="Segoe Script" panose="030B0504020000000003" pitchFamily="66" charset="0"/>
            </a:endParaRP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2871D1C7-01FA-4E1F-BF8F-35C214EE8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905684"/>
              </p:ext>
            </p:extLst>
          </p:nvPr>
        </p:nvGraphicFramePr>
        <p:xfrm>
          <a:off x="631678" y="6150800"/>
          <a:ext cx="20484301" cy="20295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13953">
                  <a:extLst>
                    <a:ext uri="{9D8B030D-6E8A-4147-A177-3AD203B41FA5}">
                      <a16:colId xmlns:a16="http://schemas.microsoft.com/office/drawing/2014/main" val="1490248976"/>
                    </a:ext>
                  </a:extLst>
                </a:gridCol>
                <a:gridCol w="3333338">
                  <a:extLst>
                    <a:ext uri="{9D8B030D-6E8A-4147-A177-3AD203B41FA5}">
                      <a16:colId xmlns:a16="http://schemas.microsoft.com/office/drawing/2014/main" val="3997660823"/>
                    </a:ext>
                  </a:extLst>
                </a:gridCol>
                <a:gridCol w="2074985">
                  <a:extLst>
                    <a:ext uri="{9D8B030D-6E8A-4147-A177-3AD203B41FA5}">
                      <a16:colId xmlns:a16="http://schemas.microsoft.com/office/drawing/2014/main" val="410330594"/>
                    </a:ext>
                  </a:extLst>
                </a:gridCol>
                <a:gridCol w="2479431">
                  <a:extLst>
                    <a:ext uri="{9D8B030D-6E8A-4147-A177-3AD203B41FA5}">
                      <a16:colId xmlns:a16="http://schemas.microsoft.com/office/drawing/2014/main" val="4262089541"/>
                    </a:ext>
                  </a:extLst>
                </a:gridCol>
                <a:gridCol w="2778368">
                  <a:extLst>
                    <a:ext uri="{9D8B030D-6E8A-4147-A177-3AD203B41FA5}">
                      <a16:colId xmlns:a16="http://schemas.microsoft.com/office/drawing/2014/main" val="2752082991"/>
                    </a:ext>
                  </a:extLst>
                </a:gridCol>
                <a:gridCol w="2821277">
                  <a:extLst>
                    <a:ext uri="{9D8B030D-6E8A-4147-A177-3AD203B41FA5}">
                      <a16:colId xmlns:a16="http://schemas.microsoft.com/office/drawing/2014/main" val="3090796188"/>
                    </a:ext>
                  </a:extLst>
                </a:gridCol>
                <a:gridCol w="3382949">
                  <a:extLst>
                    <a:ext uri="{9D8B030D-6E8A-4147-A177-3AD203B41FA5}">
                      <a16:colId xmlns:a16="http://schemas.microsoft.com/office/drawing/2014/main" val="2684370451"/>
                    </a:ext>
                  </a:extLst>
                </a:gridCol>
              </a:tblGrid>
              <a:tr h="540464"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Grondstoffen</a:t>
                      </a:r>
                    </a:p>
                  </a:txBody>
                  <a:tcPr marL="108002" marR="108002" marT="54001" marB="540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Herkomst (stad/land)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Transportafstand (km)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Aandeel t.o.v. totaal (%)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Biobased? (ja/nee en %)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Gerecycled? (ja/nee en %)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Terug te winnen na gebruik (ja/nee of %)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29909"/>
                  </a:ext>
                </a:extLst>
              </a:tr>
              <a:tr h="457650"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6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 </a:t>
                      </a:r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Ja       Nee      … %</a:t>
                      </a:r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2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   </a:t>
                      </a:r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Ja       Nee      … %</a:t>
                      </a:r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218318"/>
                  </a:ext>
                </a:extLst>
              </a:tr>
              <a:tr h="457650"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Ja       Nee      … %</a:t>
                      </a: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Ja       Nee      … %</a:t>
                      </a: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140074"/>
                  </a:ext>
                </a:extLst>
              </a:tr>
              <a:tr h="457650"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Ja       Nee      … %</a:t>
                      </a: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Ja       Nee      … %</a:t>
                      </a: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31691"/>
                  </a:ext>
                </a:extLst>
              </a:tr>
            </a:tbl>
          </a:graphicData>
        </a:graphic>
      </p:graphicFrame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0AB5A3D2-4D55-4C2C-946B-1D7833F96262}"/>
              </a:ext>
            </a:extLst>
          </p:cNvPr>
          <p:cNvGraphicFramePr>
            <a:graphicFrameLocks noGrp="1"/>
          </p:cNvGraphicFramePr>
          <p:nvPr/>
        </p:nvGraphicFramePr>
        <p:xfrm>
          <a:off x="20996031" y="6260123"/>
          <a:ext cx="208280" cy="1248508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131891473"/>
                    </a:ext>
                  </a:extLst>
                </a:gridCol>
              </a:tblGrid>
              <a:tr h="1248508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683405"/>
                  </a:ext>
                </a:extLst>
              </a:tr>
            </a:tbl>
          </a:graphicData>
        </a:graphic>
      </p:graphicFrame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462DFFA3-7FF8-4FF5-AC48-2F0D07059667}"/>
              </a:ext>
            </a:extLst>
          </p:cNvPr>
          <p:cNvGraphicFramePr>
            <a:graphicFrameLocks noGrp="1"/>
          </p:cNvGraphicFramePr>
          <p:nvPr/>
        </p:nvGraphicFramePr>
        <p:xfrm>
          <a:off x="509954" y="6295292"/>
          <a:ext cx="208280" cy="1213339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39061296"/>
                    </a:ext>
                  </a:extLst>
                </a:gridCol>
              </a:tblGrid>
              <a:tr h="1213339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291277"/>
                  </a:ext>
                </a:extLst>
              </a:tr>
            </a:tbl>
          </a:graphicData>
        </a:graphic>
      </p:graphicFrame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86FFB36F-2738-4EFB-97E7-EF6A3A3244B3}"/>
              </a:ext>
            </a:extLst>
          </p:cNvPr>
          <p:cNvGraphicFramePr>
            <a:graphicFrameLocks noGrp="1"/>
          </p:cNvGraphicFramePr>
          <p:nvPr/>
        </p:nvGraphicFramePr>
        <p:xfrm>
          <a:off x="527538" y="5750169"/>
          <a:ext cx="208280" cy="1688123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74202501"/>
                    </a:ext>
                  </a:extLst>
                </a:gridCol>
              </a:tblGrid>
              <a:tr h="1688123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306862"/>
                  </a:ext>
                </a:extLst>
              </a:tr>
            </a:tbl>
          </a:graphicData>
        </a:graphic>
      </p:graphicFrame>
      <p:sp>
        <p:nvSpPr>
          <p:cNvPr id="10" name="Rechthoek 9">
            <a:extLst>
              <a:ext uri="{FF2B5EF4-FFF2-40B4-BE49-F238E27FC236}">
                <a16:creationId xmlns:a16="http://schemas.microsoft.com/office/drawing/2014/main" id="{FFD85ABF-A380-47EA-845E-33CBCCFADCA7}"/>
              </a:ext>
            </a:extLst>
          </p:cNvPr>
          <p:cNvSpPr/>
          <p:nvPr/>
        </p:nvSpPr>
        <p:spPr>
          <a:xfrm rot="557042">
            <a:off x="5855814" y="1401135"/>
            <a:ext cx="2831123" cy="377989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Foto van het product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E2F50602-9E85-4DF6-977F-705332DAEBE7}"/>
              </a:ext>
            </a:extLst>
          </p:cNvPr>
          <p:cNvSpPr/>
          <p:nvPr/>
        </p:nvSpPr>
        <p:spPr>
          <a:xfrm>
            <a:off x="12298182" y="6971506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306A0124-A900-4075-AAA1-824130390F77}"/>
              </a:ext>
            </a:extLst>
          </p:cNvPr>
          <p:cNvSpPr/>
          <p:nvPr/>
        </p:nvSpPr>
        <p:spPr>
          <a:xfrm>
            <a:off x="13089695" y="6971506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A346FB59-3264-44F4-AF17-99B693760A13}"/>
              </a:ext>
            </a:extLst>
          </p:cNvPr>
          <p:cNvSpPr/>
          <p:nvPr/>
        </p:nvSpPr>
        <p:spPr>
          <a:xfrm>
            <a:off x="15064080" y="6971506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24084504-A1C6-499B-A3A2-F7382E2178EF}"/>
              </a:ext>
            </a:extLst>
          </p:cNvPr>
          <p:cNvSpPr/>
          <p:nvPr/>
        </p:nvSpPr>
        <p:spPr>
          <a:xfrm>
            <a:off x="15855593" y="6971506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F709F690-40E2-408B-9AFC-40E31827C10E}"/>
              </a:ext>
            </a:extLst>
          </p:cNvPr>
          <p:cNvSpPr/>
          <p:nvPr/>
        </p:nvSpPr>
        <p:spPr>
          <a:xfrm>
            <a:off x="12298182" y="7406647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9BEE48D7-51E1-443E-AA6D-921710EB1D3D}"/>
              </a:ext>
            </a:extLst>
          </p:cNvPr>
          <p:cNvSpPr/>
          <p:nvPr/>
        </p:nvSpPr>
        <p:spPr>
          <a:xfrm>
            <a:off x="13089695" y="7406647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229E8479-7716-40B3-A093-A00E37B127AA}"/>
              </a:ext>
            </a:extLst>
          </p:cNvPr>
          <p:cNvSpPr/>
          <p:nvPr/>
        </p:nvSpPr>
        <p:spPr>
          <a:xfrm>
            <a:off x="15064080" y="7406647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DF72E7A1-A4F9-4623-BAEF-1705DE601CC0}"/>
              </a:ext>
            </a:extLst>
          </p:cNvPr>
          <p:cNvSpPr/>
          <p:nvPr/>
        </p:nvSpPr>
        <p:spPr>
          <a:xfrm>
            <a:off x="15855593" y="7406647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D6E99EB0-820B-439B-BB8A-5EC81C3A7978}"/>
              </a:ext>
            </a:extLst>
          </p:cNvPr>
          <p:cNvSpPr/>
          <p:nvPr/>
        </p:nvSpPr>
        <p:spPr>
          <a:xfrm>
            <a:off x="12298182" y="7836134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D9DA9CCB-F164-4E5E-957D-1E56E5A8C08C}"/>
              </a:ext>
            </a:extLst>
          </p:cNvPr>
          <p:cNvSpPr/>
          <p:nvPr/>
        </p:nvSpPr>
        <p:spPr>
          <a:xfrm>
            <a:off x="13089695" y="7836134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C3222DF3-6338-43BC-BEF5-4CB6E849B5B3}"/>
              </a:ext>
            </a:extLst>
          </p:cNvPr>
          <p:cNvSpPr/>
          <p:nvPr/>
        </p:nvSpPr>
        <p:spPr>
          <a:xfrm>
            <a:off x="15064080" y="7836134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C714A09E-475F-4C97-ACAD-0F160C78A7DE}"/>
              </a:ext>
            </a:extLst>
          </p:cNvPr>
          <p:cNvSpPr/>
          <p:nvPr/>
        </p:nvSpPr>
        <p:spPr>
          <a:xfrm>
            <a:off x="15855593" y="7836134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6" name="Tabel 4">
            <a:extLst>
              <a:ext uri="{FF2B5EF4-FFF2-40B4-BE49-F238E27FC236}">
                <a16:creationId xmlns:a16="http://schemas.microsoft.com/office/drawing/2014/main" id="{39CF6586-3663-4969-BF85-E35F38EDC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493410"/>
              </p:ext>
            </p:extLst>
          </p:nvPr>
        </p:nvGraphicFramePr>
        <p:xfrm>
          <a:off x="631678" y="10976143"/>
          <a:ext cx="20484302" cy="20295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13953">
                  <a:extLst>
                    <a:ext uri="{9D8B030D-6E8A-4147-A177-3AD203B41FA5}">
                      <a16:colId xmlns:a16="http://schemas.microsoft.com/office/drawing/2014/main" val="1490248976"/>
                    </a:ext>
                  </a:extLst>
                </a:gridCol>
                <a:gridCol w="3333338">
                  <a:extLst>
                    <a:ext uri="{9D8B030D-6E8A-4147-A177-3AD203B41FA5}">
                      <a16:colId xmlns:a16="http://schemas.microsoft.com/office/drawing/2014/main" val="3997660823"/>
                    </a:ext>
                  </a:extLst>
                </a:gridCol>
                <a:gridCol w="2074985">
                  <a:extLst>
                    <a:ext uri="{9D8B030D-6E8A-4147-A177-3AD203B41FA5}">
                      <a16:colId xmlns:a16="http://schemas.microsoft.com/office/drawing/2014/main" val="410330594"/>
                    </a:ext>
                  </a:extLst>
                </a:gridCol>
                <a:gridCol w="2479431">
                  <a:extLst>
                    <a:ext uri="{9D8B030D-6E8A-4147-A177-3AD203B41FA5}">
                      <a16:colId xmlns:a16="http://schemas.microsoft.com/office/drawing/2014/main" val="4262089541"/>
                    </a:ext>
                  </a:extLst>
                </a:gridCol>
                <a:gridCol w="2778369">
                  <a:extLst>
                    <a:ext uri="{9D8B030D-6E8A-4147-A177-3AD203B41FA5}">
                      <a16:colId xmlns:a16="http://schemas.microsoft.com/office/drawing/2014/main" val="2752082991"/>
                    </a:ext>
                  </a:extLst>
                </a:gridCol>
                <a:gridCol w="2821277">
                  <a:extLst>
                    <a:ext uri="{9D8B030D-6E8A-4147-A177-3AD203B41FA5}">
                      <a16:colId xmlns:a16="http://schemas.microsoft.com/office/drawing/2014/main" val="3090796188"/>
                    </a:ext>
                  </a:extLst>
                </a:gridCol>
                <a:gridCol w="3382949">
                  <a:extLst>
                    <a:ext uri="{9D8B030D-6E8A-4147-A177-3AD203B41FA5}">
                      <a16:colId xmlns:a16="http://schemas.microsoft.com/office/drawing/2014/main" val="2684370451"/>
                    </a:ext>
                  </a:extLst>
                </a:gridCol>
              </a:tblGrid>
              <a:tr h="540464"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Grondstoffen</a:t>
                      </a:r>
                    </a:p>
                  </a:txBody>
                  <a:tcPr marL="108002" marR="108002" marT="54001" marB="540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Herkomst (stad/land)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Transportafstand (km)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Aandeel t.o.v. totaal (%)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Biobased? (ja/nee en %)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Gerecycled? (ja/nee en %)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Terug te winnen na gebruik (ja/nee of %)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29909"/>
                  </a:ext>
                </a:extLst>
              </a:tr>
              <a:tr h="457650"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6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 </a:t>
                      </a:r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Ja       Nee      … %</a:t>
                      </a:r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2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   </a:t>
                      </a:r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Ja       Nee      … %</a:t>
                      </a:r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218318"/>
                  </a:ext>
                </a:extLst>
              </a:tr>
              <a:tr h="457650"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Ja       Nee      … %</a:t>
                      </a: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Ja       Nee      … %</a:t>
                      </a: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140074"/>
                  </a:ext>
                </a:extLst>
              </a:tr>
              <a:tr h="457650"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Ja       Nee      … %</a:t>
                      </a: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Ja       Nee      … %</a:t>
                      </a: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31691"/>
                  </a:ext>
                </a:extLst>
              </a:tr>
            </a:tbl>
          </a:graphicData>
        </a:graphic>
      </p:graphicFrame>
      <p:pic>
        <p:nvPicPr>
          <p:cNvPr id="27" name="Afbeelding 26">
            <a:extLst>
              <a:ext uri="{FF2B5EF4-FFF2-40B4-BE49-F238E27FC236}">
                <a16:creationId xmlns:a16="http://schemas.microsoft.com/office/drawing/2014/main" id="{02441A89-980F-42FD-9602-B276A192806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1908" y="958516"/>
            <a:ext cx="8479921" cy="442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Ondertitel 2">
            <a:extLst>
              <a:ext uri="{FF2B5EF4-FFF2-40B4-BE49-F238E27FC236}">
                <a16:creationId xmlns:a16="http://schemas.microsoft.com/office/drawing/2014/main" id="{455B1EC8-4981-43BF-9416-EC79AADB7463}"/>
              </a:ext>
            </a:extLst>
          </p:cNvPr>
          <p:cNvSpPr txBox="1">
            <a:spLocks/>
          </p:cNvSpPr>
          <p:nvPr/>
        </p:nvSpPr>
        <p:spPr>
          <a:xfrm>
            <a:off x="12221908" y="502435"/>
            <a:ext cx="4661765" cy="705622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60029" rtl="0" eaLnBrk="1" latinLnBrk="0" hangingPunct="1">
              <a:spcBef>
                <a:spcPct val="20000"/>
              </a:spcBef>
              <a:spcAft>
                <a:spcPts val="1260"/>
              </a:spcAft>
              <a:buClr>
                <a:schemeClr val="tx2"/>
              </a:buClr>
              <a:buSzPct val="70000"/>
              <a:buFont typeface="Wingdings 2" charset="2"/>
              <a:buNone/>
              <a:defRPr sz="42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960029" indent="0" algn="ctr" defTabSz="960029" rtl="0" eaLnBrk="1" latinLnBrk="0" hangingPunct="1">
              <a:spcBef>
                <a:spcPct val="20000"/>
              </a:spcBef>
              <a:spcAft>
                <a:spcPts val="1260"/>
              </a:spcAft>
              <a:buClr>
                <a:schemeClr val="tx2"/>
              </a:buClr>
              <a:buSzPct val="70000"/>
              <a:buFont typeface="Wingdings 2" charset="2"/>
              <a:buNone/>
              <a:defRPr sz="378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920057" indent="0" algn="ctr" defTabSz="960029" rtl="0" eaLnBrk="1" latinLnBrk="0" hangingPunct="1">
              <a:spcBef>
                <a:spcPct val="20000"/>
              </a:spcBef>
              <a:spcAft>
                <a:spcPts val="1260"/>
              </a:spcAft>
              <a:buClr>
                <a:schemeClr val="tx2"/>
              </a:buClr>
              <a:buSzPct val="70000"/>
              <a:buFont typeface="Wingdings 2" charset="2"/>
              <a:buNone/>
              <a:defRPr sz="336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2880086" indent="0" algn="ctr" defTabSz="960029" rtl="0" eaLnBrk="1" latinLnBrk="0" hangingPunct="1">
              <a:spcBef>
                <a:spcPct val="20000"/>
              </a:spcBef>
              <a:spcAft>
                <a:spcPts val="1260"/>
              </a:spcAft>
              <a:buClr>
                <a:schemeClr val="tx2"/>
              </a:buClr>
              <a:buSzPct val="70000"/>
              <a:buFont typeface="Wingdings 2" charset="2"/>
              <a:buNone/>
              <a:defRPr sz="294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3840114" indent="0" algn="ctr" defTabSz="960029" rtl="0" eaLnBrk="1" latinLnBrk="0" hangingPunct="1">
              <a:spcBef>
                <a:spcPct val="20000"/>
              </a:spcBef>
              <a:spcAft>
                <a:spcPts val="1260"/>
              </a:spcAft>
              <a:buClr>
                <a:schemeClr val="tx2"/>
              </a:buClr>
              <a:buSzPct val="70000"/>
              <a:buFont typeface="Wingdings 2" charset="2"/>
              <a:buNone/>
              <a:defRPr sz="294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4800143" indent="0" algn="ctr" defTabSz="960029" rtl="0" eaLnBrk="1" latinLnBrk="0" hangingPunct="1">
              <a:spcBef>
                <a:spcPct val="20000"/>
              </a:spcBef>
              <a:spcAft>
                <a:spcPts val="1260"/>
              </a:spcAft>
              <a:buClr>
                <a:schemeClr val="tx2"/>
              </a:buClr>
              <a:buSzPct val="70000"/>
              <a:buFont typeface="Wingdings 2" charset="2"/>
              <a:buNone/>
              <a:defRPr sz="294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5760171" indent="0" algn="ctr" defTabSz="960029" rtl="0" eaLnBrk="1" latinLnBrk="0" hangingPunct="1">
              <a:spcBef>
                <a:spcPct val="20000"/>
              </a:spcBef>
              <a:spcAft>
                <a:spcPts val="1260"/>
              </a:spcAft>
              <a:buClr>
                <a:schemeClr val="tx2"/>
              </a:buClr>
              <a:buSzPct val="70000"/>
              <a:buFont typeface="Wingdings 2" charset="2"/>
              <a:buNone/>
              <a:defRPr sz="294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6720200" indent="0" algn="ctr" defTabSz="960029" rtl="0" eaLnBrk="1" latinLnBrk="0" hangingPunct="1">
              <a:spcBef>
                <a:spcPct val="20000"/>
              </a:spcBef>
              <a:spcAft>
                <a:spcPts val="1260"/>
              </a:spcAft>
              <a:buClr>
                <a:schemeClr val="tx2"/>
              </a:buClr>
              <a:buSzPct val="70000"/>
              <a:buFont typeface="Wingdings 2" charset="2"/>
              <a:buNone/>
              <a:defRPr sz="294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7680228" indent="0" algn="ctr" defTabSz="960029" rtl="0" eaLnBrk="1" latinLnBrk="0" hangingPunct="1">
              <a:spcBef>
                <a:spcPct val="20000"/>
              </a:spcBef>
              <a:spcAft>
                <a:spcPts val="1260"/>
              </a:spcAft>
              <a:buClr>
                <a:schemeClr val="tx2"/>
              </a:buClr>
              <a:buSzPct val="70000"/>
              <a:buFont typeface="Wingdings 2" charset="2"/>
              <a:buNone/>
              <a:defRPr sz="294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000" b="1">
                <a:effectLst/>
                <a:latin typeface="Segoe Script" panose="030B0504020000000003" pitchFamily="66" charset="0"/>
              </a:rPr>
              <a:t>CO</a:t>
            </a:r>
            <a:r>
              <a:rPr lang="nl-NL" sz="2000" b="1" baseline="-25000">
                <a:effectLst/>
                <a:latin typeface="Segoe Script" panose="030B0504020000000003" pitchFamily="66" charset="0"/>
              </a:rPr>
              <a:t>2</a:t>
            </a:r>
            <a:r>
              <a:rPr lang="nl-NL" sz="2000" b="1">
                <a:effectLst/>
                <a:latin typeface="Segoe Script" panose="030B0504020000000003" pitchFamily="66" charset="0"/>
              </a:rPr>
              <a:t>-eq emissiebord:</a:t>
            </a:r>
          </a:p>
          <a:p>
            <a:pPr algn="l"/>
            <a:endParaRPr lang="nl-NL" sz="200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056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isteen">
  <a:themeElements>
    <a:clrScheme name="Leisteen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Leisteen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eistee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6446E5AD7EEF4F8D00BD36A1B125DC" ma:contentTypeVersion="4" ma:contentTypeDescription="Een nieuw document maken." ma:contentTypeScope="" ma:versionID="040ae40b5799dbeb1881bd56e3e6ce32">
  <xsd:schema xmlns:xsd="http://www.w3.org/2001/XMLSchema" xmlns:xs="http://www.w3.org/2001/XMLSchema" xmlns:p="http://schemas.microsoft.com/office/2006/metadata/properties" xmlns:ns2="fc32a686-7460-4310-bcab-de9c544fefc9" xmlns:ns3="8650d65e-8686-4140-9ee0-cfffd8fd70a0" targetNamespace="http://schemas.microsoft.com/office/2006/metadata/properties" ma:root="true" ma:fieldsID="8e47980a6578b8a8ce4097278f2e1659" ns2:_="" ns3:_="">
    <xsd:import namespace="fc32a686-7460-4310-bcab-de9c544fefc9"/>
    <xsd:import namespace="8650d65e-8686-4140-9ee0-cfffd8fd70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32a686-7460-4310-bcab-de9c544fef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50d65e-8686-4140-9ee0-cfffd8fd70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8DCFA3-3738-488F-B97B-54CF28B8CEB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D6433A8-19F4-4164-8FDC-C18782DA33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903F8B-B112-43F5-B410-1D3554945BCD}"/>
</file>

<file path=docProps/app.xml><?xml version="1.0" encoding="utf-8"?>
<Properties xmlns="http://schemas.openxmlformats.org/officeDocument/2006/extended-properties" xmlns:vt="http://schemas.openxmlformats.org/officeDocument/2006/docPropsVTypes">
  <Template>Leisteen</Template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Leisteen</vt:lpstr>
      <vt:lpstr>PRODUCT-MATERIALENPASPOORT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PRODUCT-MATERIALENPASPOORT</dc:title>
  <dc:creator>Alexander Compeer</dc:creator>
  <cp:revision>1</cp:revision>
  <dcterms:created xsi:type="dcterms:W3CDTF">2021-06-07T21:03:09Z</dcterms:created>
  <dcterms:modified xsi:type="dcterms:W3CDTF">2021-09-13T08:57:46Z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0x010100516446E5AD7EEF4F8D00BD36A1B125DC</vt:lpwstr>
  </property>
</Properties>
</file>